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24384000" cy="13716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"Exploring the World of Jellyfish: Characteristics and Habitat"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Title: Understanding Jellyfish</a:t>
            </a:r>
          </a:p>
          <a:p/>
          <a:p>
            <a:r>
              <a:t>- Also known as medusas or sea jellies</a:t>
            </a:r>
          </a:p>
          <a:p>
            <a:r>
              <a:t>- Inhabit the world's oceans</a:t>
            </a:r>
          </a:p>
          <a:p>
            <a:r>
              <a:t>- Belong to the phylum Cnidaria</a:t>
            </a:r>
          </a:p>
          <a:p>
            <a:r>
              <a:t>- Characterized by gelatinous bodies and tentacles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"Understanding the Diversity and Life Cycle of Jellyfish"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• Jellyfish Varieties: Diverse in shape, size, and color, from small and transparent to large and vibrant</a:t>
            </a:r>
          </a:p>
          <a:p>
            <a:r>
              <a:t>• Unique Life Cycle: Begin as a polyp attached to the ocean floor</a:t>
            </a:r>
          </a:p>
          <a:p>
            <a:r>
              <a:t>• Transformation: Evolve into a free-swimming medusa phase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"Understanding the Sting: The Defense and Hunting Mechanisms of Jellyfish"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- Intriguing aspect: Jellyfish's ability to sting</a:t>
            </a:r>
          </a:p>
          <a:p>
            <a:r>
              <a:t>- Specialized cells: Cnidocytes contain nematocysts for venom delivery</a:t>
            </a:r>
          </a:p>
          <a:p>
            <a:r>
              <a:t>- Use of stinging cells: Capture prey and defense against predators</a:t>
            </a:r>
          </a:p>
          <a:p>
            <a:r>
              <a:t>- Impact on humans: Most stings harmless, but some species can cause pain or danger</a:t>
            </a:r>
          </a:p>
          <a:p>
            <a:r>
              <a:t>- Advice: Exercise caution when swimming in jellyfish-populated waters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"Significant Roles and Adaptive Abilities of Jellyfish in Marine Ecosystems"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• Important roles of Jellyfish in marine ecosystems.</a:t>
            </a:r>
          </a:p>
          <a:p>
            <a:r>
              <a:t>• Opportunistic feeders: Consume small planktonic organisms, fish eggs, and other jellyfish.</a:t>
            </a:r>
          </a:p>
          <a:p>
            <a:r>
              <a:t>• Maintain balance in the marine food web as predators.</a:t>
            </a:r>
          </a:p>
          <a:p>
            <a:r>
              <a:t>• Unique ability to adapt to changing environmental conditions.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